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8180-AE4C-48B1-9E14-74BC8832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401BE-C91E-4C18-B238-DFE0AC00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E502-319C-4137-AF51-D5BFA31F4272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5119E-09D9-45D8-8150-93C17C57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17C49-C4A1-4582-B020-61958619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0BF5-82F4-4270-AC87-453ABD870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3C5EB-8AF9-4A9C-8A60-496CCE60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97C1B-62F3-4990-8846-133EAF908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D826-08B8-4021-9C4A-C38104481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5E502-319C-4137-AF51-D5BFA31F4272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D187-7F4C-4588-A686-295EF024D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95BB2-8263-452B-B891-E0F2D7A6B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0BF5-82F4-4270-AC87-453ABD870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74D939-92E2-4F9D-9A4E-07979556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Develop, Run and Deploy Serverless Microservices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1AF4E-1ED5-466C-A9C4-25B5962427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F28069-4166-4E21-9183-F8405B93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of application development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855C-18B9-4E6A-9863-B1D0907D1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1125AF-BCFD-4CB0-976F-1C64C79F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Good-ol’ trusty Wikipedia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62003-C35F-4DE9-B88F-A52571B1E6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3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D82DBC-4A6A-4C2C-90B5-1C8FEF16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 Fabric Mesh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D4C3C-CF8C-45D4-82AE-CDB76F5D5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1BE6AC-634E-4CBA-A66B-4CF554B2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Mesh RP Architecture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43275-F44F-431F-998F-B5E015F01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A5E8BA-2BA4-4A62-B55B-C2954F4E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 for Cloud-native applications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CC83F-0009-4B34-8E19-A19FC239D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6AF5C5-FB6A-49B1-A473-836E49FA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Enables application modernization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86810-AE08-41BF-B38B-F94F1F494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EA3CD4-FF2B-4FA3-9F1C-039AF18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E2A85-4652-4FDA-A5DE-2B7866BB44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7EB3DE-50F8-4C3D-90C4-D0B71BB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Resource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5842-0565-4361-995E-0AEA26EDC9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98A88C-EAC3-45CB-B570-F685657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and Service Resources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F2552-A7D7-4477-A4CB-BC2853753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EB4FFC-C62F-407A-B099-ACAB686B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Gateway and networks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A7A14-C016-48C2-AEEA-01BB15F06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6B577B-FA56-457B-A751-78A66CDA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2C501-2DCF-4BC7-B09D-C67886CFCF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F44DF1-2281-4271-9E9E-2A306FDF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Gateway resource - Snippet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8E13-A14D-48E7-B4DA-7D4963D1B3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445845-52A6-47A9-BF8F-E57A77CE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Resource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B45B0-B0B7-4F12-AC7C-B0CD26FFD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E41F51-411B-42F1-97F5-A1E1E93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Resource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F1130-F376-4FF7-ADCE-E45BC8C5C1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40AD11-2B9C-48DF-8606-E6B04BEE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FD5DA-3125-486E-A1FB-D7FDCE636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A239E2-2ABD-406A-BC5B-59134B12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Rule Resource - Intelligent traffic routing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33E59-2C69-4F7F-BD2E-4606251CA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B68F8B-96F7-4034-9AC8-B158523F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Rule Resource - Intelligent traffic routing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F8327-60A9-4EF0-BC8A-278FDB8799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B8A118-66E0-4EA5-BCBC-65ACCB7A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7F771-EE17-4B11-A05D-38979E9D2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D69F5F-EC6E-4ACE-8007-B6BAF2B3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 Scale Property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7883F-7B68-479E-8B2D-9E233D9BA3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038E39-8F12-4A70-A3C0-61CA9BDF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the Auto Scale property (JSON)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FE67D-2D1C-4504-ADB0-D986FB844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397A18-54A8-4456-906C-899C6F86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49BAC-04CE-4956-AFD5-F9F678344D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1E5720-BB33-4F8C-90F6-164DC3AB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Server…less?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D7009-91DB-446D-B8D8-78177EAE6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17BA03-18CB-4FE7-A4EA-E8B5A22F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B5ED9-BEE6-43F4-8D13-279564B31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5FF7B3-93DE-4BEC-AC28-959A19B3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Coming up…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37238-C02C-49B7-A55C-B82054DBC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BF3A26-854D-4EE9-9CF5-46855EAD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C9FB6-ABAF-44D7-80DA-838D57ABC1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7C17F1-6EE0-4B73-A5D1-27D3D5ED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Collections – Low latency storage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AAFEE-F3DF-4FD7-A414-C05255089B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69A819-E32F-47C8-B873-11C0E1B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Diagnostics and Monitoring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75FD8-AE49-4BCF-83CD-C38305551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76A5A8-004A-4070-BE21-AE0BC3CC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Pricing – pay only for what you deploy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33FA8-5597-422D-937B-755F32304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467827-1975-48B3-89F9-1470419B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Pricing – Stateful Resources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4D90-DA4A-4539-ABAE-BF69E555E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0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17A3E8-9738-428B-B726-A3FD1D8E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Micro…service?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33148-6431-4F3C-8190-E5D6DDFD44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2C3597-C199-42D5-B64D-31DA2BA2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Mesh? Why not K8S?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F6F15-AEA5-41EF-9671-7D68575A4C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7794B3-9B0C-443D-AEDA-46F0978E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Alex Mang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BFCF8-A8D3-4774-BE5E-DE976642A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3E010A-275C-4A52-B4A8-5B66AD29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Powering Azure and Microsoft services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9C340-DE42-4295-B4D8-E5E4199FF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3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0918FB-BE19-42E9-B4FA-E66600D8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Products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FCFF-0741-473E-97D4-29FE624BE9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B3E25-035C-4648-946F-B25F709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you write your applications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7B451-33DF-40D8-82A8-76F751085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Widescreen</PresentationFormat>
  <Paragraphs>34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等线 Light</vt:lpstr>
      <vt:lpstr>Arial</vt:lpstr>
      <vt:lpstr>Calibri</vt:lpstr>
      <vt:lpstr>Calibri Light</vt:lpstr>
      <vt:lpstr>Office Theme</vt:lpstr>
      <vt:lpstr>Develop, Run and Deploy Serverless Microservices</vt:lpstr>
      <vt:lpstr>PowerPoint Presentation</vt:lpstr>
      <vt:lpstr>Server…less?</vt:lpstr>
      <vt:lpstr>Micro…service?</vt:lpstr>
      <vt:lpstr>Why Mesh? Why not K8S?</vt:lpstr>
      <vt:lpstr>Alex Mang</vt:lpstr>
      <vt:lpstr>Powering Azure and Microsoft services</vt:lpstr>
      <vt:lpstr>Service Fabric Products</vt:lpstr>
      <vt:lpstr>How you write your applications</vt:lpstr>
      <vt:lpstr>Future of application development </vt:lpstr>
      <vt:lpstr>Good-ol’ trusty Wikipedia</vt:lpstr>
      <vt:lpstr>Azure Service Fabric Mesh</vt:lpstr>
      <vt:lpstr>Mesh RP Architecture</vt:lpstr>
      <vt:lpstr>Ideal for Cloud-native applications</vt:lpstr>
      <vt:lpstr>Enables application modernization </vt:lpstr>
      <vt:lpstr>DEMO</vt:lpstr>
      <vt:lpstr>Service Fabric Resource Model</vt:lpstr>
      <vt:lpstr>Application and Service Resources</vt:lpstr>
      <vt:lpstr>Gateway and networks</vt:lpstr>
      <vt:lpstr>Gateway resource - Snippet</vt:lpstr>
      <vt:lpstr>Secrets Resource</vt:lpstr>
      <vt:lpstr>Volume Resource</vt:lpstr>
      <vt:lpstr>DEMO</vt:lpstr>
      <vt:lpstr>Routing Rule Resource - Intelligent traffic routing</vt:lpstr>
      <vt:lpstr>Routing Rule Resource - Intelligent traffic routing</vt:lpstr>
      <vt:lpstr>DEMO</vt:lpstr>
      <vt:lpstr>Auto Scale Property</vt:lpstr>
      <vt:lpstr>Defining the Auto Scale property (JSON)</vt:lpstr>
      <vt:lpstr>DEMO</vt:lpstr>
      <vt:lpstr>PowerPoint Presentation</vt:lpstr>
      <vt:lpstr>Coming up…</vt:lpstr>
      <vt:lpstr>Thank You!</vt:lpstr>
      <vt:lpstr>Reliable Collections – Low latency storage</vt:lpstr>
      <vt:lpstr>Diagnostics and Monitoring</vt:lpstr>
      <vt:lpstr>Pricing – pay only for what you deploy</vt:lpstr>
      <vt:lpstr>Pricing – Stateful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Develop, Run and Deploy Serverless Microservices</dc:title>
  <dc:creator>Alex Mang</dc:creator>
  <cp:lastModifiedBy>Alex Mang</cp:lastModifiedBy>
  <cp:revision>1</cp:revision>
  <dcterms:created xsi:type="dcterms:W3CDTF">2019-01-28T10:19:20Z</dcterms:created>
  <dcterms:modified xsi:type="dcterms:W3CDTF">2019-01-28T10:19:20Z</dcterms:modified>
</cp:coreProperties>
</file>